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72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2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27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8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55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91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98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85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53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87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96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09D7-9961-4001-ABDF-DAFC71B47E93}" type="datetimeFigureOut">
              <a:rPr lang="en-IN" smtClean="0"/>
              <a:t>19-04-2025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2B3F-DDA6-4B24-85D7-FB97165DEA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1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rernasamvad.in/Content/DynamicContent/608e0933-0591-4d95-beb6-f018f7654e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6" y="1558925"/>
            <a:ext cx="4578349" cy="36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DIA EXPO CENTRE &amp; MART, Greater Noida, India | 10times Venu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6" y="1558925"/>
            <a:ext cx="4591189" cy="370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86" y="3692772"/>
            <a:ext cx="2467114" cy="155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20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2025-04-19T11:17:55Z</dcterms:created>
  <dcterms:modified xsi:type="dcterms:W3CDTF">2025-04-19T11:29:13Z</dcterms:modified>
</cp:coreProperties>
</file>